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geronde rechthoe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B8C9-394B-4A61-AF66-E44D9520BBA8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B5BA1A-84F2-4D2D-8E61-A7F808CE3F2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B8C9-394B-4A61-AF66-E44D9520BBA8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BA1A-84F2-4D2D-8E61-A7F808CE3F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B8C9-394B-4A61-AF66-E44D9520BBA8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BA1A-84F2-4D2D-8E61-A7F808CE3F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B8C9-394B-4A61-AF66-E44D9520BBA8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BA1A-84F2-4D2D-8E61-A7F808CE3F2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geronde rechthoe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B8C9-394B-4A61-AF66-E44D9520BBA8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B5BA1A-84F2-4D2D-8E61-A7F808CE3F2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B8C9-394B-4A61-AF66-E44D9520BBA8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BA1A-84F2-4D2D-8E61-A7F808CE3F2D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B8C9-394B-4A61-AF66-E44D9520BBA8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BA1A-84F2-4D2D-8E61-A7F808CE3F2D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B8C9-394B-4A61-AF66-E44D9520BBA8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BA1A-84F2-4D2D-8E61-A7F808CE3F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B8C9-394B-4A61-AF66-E44D9520BBA8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BA1A-84F2-4D2D-8E61-A7F808CE3F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geronde rechthoe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B8C9-394B-4A61-AF66-E44D9520BBA8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BA1A-84F2-4D2D-8E61-A7F808CE3F2D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B8C9-394B-4A61-AF66-E44D9520BBA8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B5BA1A-84F2-4D2D-8E61-A7F808CE3F2D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geronde rechthoe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ACB8C9-394B-4A61-AF66-E44D9520BBA8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B5BA1A-84F2-4D2D-8E61-A7F808CE3F2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HRM</a:t>
            </a:r>
          </a:p>
          <a:p>
            <a:r>
              <a:rPr lang="nl-NL" dirty="0" smtClean="0"/>
              <a:t>Robbert </a:t>
            </a:r>
            <a:r>
              <a:rPr lang="nl-NL" dirty="0" smtClean="0"/>
              <a:t>Oosterom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Personeelsmanagement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Personeel op een </a:t>
            </a:r>
            <a:r>
              <a:rPr lang="nl-NL" dirty="0" smtClean="0"/>
              <a:t>dierenbedrijf</a:t>
            </a:r>
            <a:endParaRPr lang="nl-NL" dirty="0"/>
          </a:p>
        </p:txBody>
      </p:sp>
      <p:pic>
        <p:nvPicPr>
          <p:cNvPr id="5" name="Tijdelijke aanduiding voor inhoud 4" descr="Bemelman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916832"/>
            <a:ext cx="6161524" cy="403579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Je weet in grote lijnen wat er allemaal komt kijken bij goed personeelsmanagement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Weten hoe de personeelsbehoefte kan worden vastgesteld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Weten hoe je personeel kunt werven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Weten hoe je personeel kunt selecteren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Je kunt een inwerkprogramma opstellen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Je kunt de opleidingsbehoefte vaststellen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Je hebt kennis van </a:t>
            </a:r>
            <a:r>
              <a:rPr lang="nl-NL" dirty="0" err="1" smtClean="0"/>
              <a:t>functionerings</a:t>
            </a:r>
            <a:r>
              <a:rPr lang="nl-NL" dirty="0" smtClean="0"/>
              <a:t>- en beoordelingsgesprekken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Je kunt een werkplanning maken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Je weet hoe je ziekteverzuim kunt beperken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Weten hoe een dienstverband kan eindigen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Weten hoe de personeelsadministratie is georganiseerd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 personeelsmanagement</a:t>
            </a:r>
            <a:endParaRPr lang="nl-NL" dirty="0"/>
          </a:p>
        </p:txBody>
      </p:sp>
      <p:pic>
        <p:nvPicPr>
          <p:cNvPr id="4" name="Tijdelijke aanduiding voor inhoud 3" descr="Eerste+oriëntatie+Instroom+Hoe+gaan+we+vacatures+vervullen+Doorstroo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14984" r="-136" b="7011"/>
          <a:stretch>
            <a:fillRect/>
          </a:stretch>
        </p:blipFill>
        <p:spPr>
          <a:xfrm>
            <a:off x="755576" y="1567551"/>
            <a:ext cx="7992888" cy="466976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amenhang-tussen-hr-instrumenten-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competentie-management-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week: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Werkboek </a:t>
            </a:r>
            <a:r>
              <a:rPr lang="nl-NL" dirty="0" smtClean="0"/>
              <a:t>Personeelsmanagement van Perspectief</a:t>
            </a:r>
          </a:p>
          <a:p>
            <a:pPr lvl="1"/>
            <a:r>
              <a:rPr lang="nl-NL" dirty="0" smtClean="0"/>
              <a:t>Personeelsplan maken</a:t>
            </a:r>
          </a:p>
          <a:p>
            <a:pPr lvl="2"/>
            <a:r>
              <a:rPr lang="nl-NL" dirty="0" smtClean="0"/>
              <a:t>Lees pagina 65</a:t>
            </a:r>
          </a:p>
          <a:p>
            <a:pPr lvl="2"/>
            <a:r>
              <a:rPr lang="nl-NL" dirty="0" smtClean="0"/>
              <a:t>Maak opdrachten op pagina </a:t>
            </a:r>
            <a:r>
              <a:rPr lang="nl-NL" dirty="0" smtClean="0"/>
              <a:t>67-70 + Terugblik</a:t>
            </a:r>
            <a:endParaRPr lang="nl-NL" dirty="0" smtClean="0"/>
          </a:p>
          <a:p>
            <a:pPr lvl="1"/>
            <a:r>
              <a:rPr lang="nl-NL" dirty="0" smtClean="0"/>
              <a:t>Werving</a:t>
            </a:r>
          </a:p>
          <a:p>
            <a:pPr lvl="2"/>
            <a:r>
              <a:rPr lang="nl-NL" dirty="0" smtClean="0"/>
              <a:t>Lees pagina 75</a:t>
            </a:r>
          </a:p>
          <a:p>
            <a:pPr lvl="2"/>
            <a:r>
              <a:rPr lang="nl-NL" dirty="0" smtClean="0"/>
              <a:t>Maak opdrachten </a:t>
            </a:r>
            <a:r>
              <a:rPr lang="nl-NL" dirty="0" smtClean="0"/>
              <a:t>vanaf </a:t>
            </a:r>
            <a:r>
              <a:rPr lang="nl-NL" dirty="0" smtClean="0"/>
              <a:t>pagina </a:t>
            </a:r>
            <a:r>
              <a:rPr lang="nl-NL" dirty="0" smtClean="0"/>
              <a:t>77-80 + Terugblik</a:t>
            </a:r>
          </a:p>
          <a:p>
            <a:pPr lvl="2"/>
            <a:r>
              <a:rPr lang="nl-NL" dirty="0" smtClean="0"/>
              <a:t>Vraag 5 + 6 en deelopdracht 2 (p. 80) hoeven niet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gen">
  <a:themeElements>
    <a:clrScheme name="Vermoge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</TotalTime>
  <Words>128</Words>
  <Application>Microsoft Office PowerPoint</Application>
  <PresentationFormat>Diavoorstelling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Calibri</vt:lpstr>
      <vt:lpstr>Wingdings 2</vt:lpstr>
      <vt:lpstr>Vermogen</vt:lpstr>
      <vt:lpstr>Personeelsmanagement</vt:lpstr>
      <vt:lpstr>Personeel op een dierenbedrijf</vt:lpstr>
      <vt:lpstr>Leerdoelen</vt:lpstr>
      <vt:lpstr>Overzicht personeelsmanagement</vt:lpstr>
      <vt:lpstr>PowerPoint-presentatie</vt:lpstr>
      <vt:lpstr>PowerPoint-presentatie</vt:lpstr>
      <vt:lpstr>Deze week: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Personeelsmanagement</dc:title>
  <dc:creator>Gebruiker</dc:creator>
  <cp:lastModifiedBy>Robbert Oosterom</cp:lastModifiedBy>
  <cp:revision>3</cp:revision>
  <dcterms:created xsi:type="dcterms:W3CDTF">2018-03-11T22:34:35Z</dcterms:created>
  <dcterms:modified xsi:type="dcterms:W3CDTF">2019-05-29T09:49:39Z</dcterms:modified>
</cp:coreProperties>
</file>